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ED5D49D3-6525-4679-BE9F-3728DF9C4796}">
          <p14:sldIdLst>
            <p14:sldId id="256"/>
          </p14:sldIdLst>
        </p14:section>
        <p14:section name="Раздел без заголовка" id="{C9A7B8F7-9C13-404E-A34E-95C05EE68BDB}">
          <p14:sldIdLst>
            <p14:sldId id="258"/>
            <p14:sldId id="257"/>
            <p14:sldId id="259"/>
            <p14:sldId id="260"/>
            <p14:sldId id="261"/>
            <p14:sldId id="262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92A77A-3D65-8639-C41C-7FCBBB613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EDD305-674B-B86A-033D-01CC38E10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31CE23-B21F-4D2E-5A84-E2A0F9681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FA14E8-39DF-1A4D-DFCB-0ADDD6578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0CA434-8DD3-A540-4903-D0A7974E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479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FC56F1-34D6-F2EA-4F84-03221882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F567C3-B996-6668-7797-E7C183ADC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17B2D9-ADE1-8244-2938-F9075588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03208F-7B84-C5CD-1E37-18C16DFA3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AA0D47-BD5A-49C6-3284-7DE471DFC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312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56B4BDE-3C1C-7783-6568-5355DD9A90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4801C21-7E9B-933B-FB1D-FBBDA74CF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E172E4-5C98-52A8-2560-7A8A72920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558415-9708-EF67-84DF-6D8E32C71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8555DD-59AC-162E-90F9-CA5E5F788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144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608500-AB7D-2EFA-6066-D8591106E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A6016B-F87A-5743-CF3B-E882A20A7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A345FA-1605-7C9C-0C99-DF9950562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928398-3BED-018E-E229-C6121C0B7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043D44-2B9E-B73D-0E70-83CB803DD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3768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B5AB7A-4E39-9E93-D237-C65F84695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F598F77-8233-A9A2-C2FD-E9D8668D2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EA48D5-2E7F-AA14-9AD6-6254DAD5D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4A8AD5-AF1B-A29D-2527-CB289412D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C97BF2-8E39-3E61-F9E2-546A38D9C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207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9C35E2-8880-15FE-EF7C-EF6B2207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46975C-A04A-7461-C999-A49216925E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2D56C93-EA32-C3A1-D134-E7A394C93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235AA8-E845-5E77-5C6D-205F58B91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6C37F24-DC14-D709-300B-40CB0A6C4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81C773-5861-C4C0-AD88-2E40B494C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673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DFC8CD-2396-A20E-CA62-1F1BE4B71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3F0F8A-52B6-1B75-0146-33A507656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D47C112-6339-3656-86B0-E44939742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EBFBA0-E853-1710-56A8-9D595EA4A4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B1BBD13-3890-DAFB-2624-117D246D7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09AE254-1E00-C928-C544-1A6904E3E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9ACF499-B449-B21C-25DF-871E3253A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2173533-F276-0A85-902C-66916D8AC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463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857C53-0D03-93A7-9445-900C615BA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A007995-AE6F-5C64-B3E6-F6E7B706C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1DBD874-7EA2-BDB0-A8BB-DE676279C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26F6C4B-4B51-81B3-C90A-85ACE0385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75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7B4061-22C6-DF5F-0EED-AF78DE60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E575A4C-BDC1-A99B-006E-B1196F950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C7F31AD-C6D8-B9ED-F2B9-63CE3892C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4952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B7B1C0-B3F5-CE6A-B486-040050C5A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305461-90D8-DDA8-8114-732BEE2D4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3477598-4122-53CA-816F-0E3444D474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8027983-2F66-D8A8-B23F-04455890D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139AE1-7D80-0CEA-E941-0F67E6E2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7061C7-CF9B-B85D-4A44-03312B261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9150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C78125-4DBD-18A4-3C0F-64875832F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2A556E5-1B2F-4799-7C5C-B04723282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84349E-7713-BC95-C9B2-FDE15D198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BEE956-6358-8B8A-CD79-2DCEC95E8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2BC59AE-7C9A-0ADC-D30E-C106E6865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898FC8-D387-FC79-0A31-C1E66A0F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4287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EFC609-B656-BFF9-8189-AE6066AC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2307F2-A738-FC92-33B6-A1E51682A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052B48-419A-B14D-DC2B-9C3E67D32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C7223-537E-4B49-9C77-33DA8D8F91D1}" type="datetimeFigureOut">
              <a:rPr lang="ru-RU" smtClean="0"/>
              <a:t>05.03.2023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7B2DA6-5F5D-FCF3-51B8-1C3719C51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A540C7-88B5-5D03-E570-DC635987F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171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2E3F87-E49D-062D-0EF9-1B59598AC1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Чат бот в Телеграме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7B1E51F-D523-D042-4F49-22299C2CE3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Россеев 10А</a:t>
            </a:r>
          </a:p>
        </p:txBody>
      </p:sp>
    </p:spTree>
    <p:extLst>
      <p:ext uri="{BB962C8B-B14F-4D97-AF65-F5344CB8AC3E}">
        <p14:creationId xmlns:p14="http://schemas.microsoft.com/office/powerpoint/2010/main" val="2747868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BC8B4A9-EBDE-B09C-C053-4D424378A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Телеграм?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68DFAF3-CD65-7A88-AE8D-3DDB852D56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Облачная платформа обмена сообщениями, которая обеспечивает простой и безопасный способ общения с другими людьми. </a:t>
            </a: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 позволяет пользователям отправлять сообщения, фотографии и видео, а также делиться местоположениями, документами и многим другим.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67C6EE39-5F9C-C836-C31D-C385D5E79109}"/>
              </a:ext>
            </a:extLst>
          </p:cNvPr>
          <p:cNvSpPr/>
          <p:nvPr/>
        </p:nvSpPr>
        <p:spPr>
          <a:xfrm>
            <a:off x="6172202" y="690113"/>
            <a:ext cx="5802763" cy="580276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866658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19269EC-AFC3-238E-A990-3E2B7DC1A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Чат боты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EAD5D987-3699-2BAF-905B-9193A96CD1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Чат-боты в 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предлагают огромный уровень удобства и гибкости в общении. </a:t>
            </a: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От веселых разговоров до серьезных дел — возможности безграничны.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EAC9C275-E345-BA23-2DB0-FEC3DDEB3C6A}"/>
              </a:ext>
            </a:extLst>
          </p:cNvPr>
          <p:cNvSpPr/>
          <p:nvPr/>
        </p:nvSpPr>
        <p:spPr>
          <a:xfrm>
            <a:off x="6172202" y="527619"/>
            <a:ext cx="5802762" cy="580276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654346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8AD13F-CC80-54D6-88DE-92FE364F8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F40744-8821-35D9-568E-A4F2CDE50D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361950">
              <a:buNone/>
            </a:pP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 позволяет разработчикам создавать приложения, взаимодействующие с платформой обмена сообщениями 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API дает разработчикам доступ ко всем функциям 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от отправки сообщений до настройки ботов и пользовательских интеграций.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000778B0-CAE7-0BBA-E5B7-08FB03EC06A7}"/>
              </a:ext>
            </a:extLst>
          </p:cNvPr>
          <p:cNvSpPr/>
          <p:nvPr/>
        </p:nvSpPr>
        <p:spPr>
          <a:xfrm>
            <a:off x="9525806" y="365125"/>
            <a:ext cx="2154359" cy="1325563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C1E14B1-E6D6-3A6B-82AE-9C123C4429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63" r="-301"/>
          <a:stretch/>
        </p:blipFill>
        <p:spPr>
          <a:xfrm>
            <a:off x="5510352" y="1962000"/>
            <a:ext cx="6485467" cy="293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7047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B9C469-F9D1-697B-D04E-4177AAF6C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CD5882-050C-7EBB-6E69-E1F02C1FF1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контроля версий (VCS) являются важными инструментами для управления изменениями в любом проекте, от малого до большого.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контроля версий отслеживают все изменения, внесенные в проект, и позволяют пользователям легко вернуться к предыдущим версиям или исправить ошибки.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B54899D4-AAB0-8CC5-1757-36BD6BDAB531}"/>
              </a:ext>
            </a:extLst>
          </p:cNvPr>
          <p:cNvSpPr/>
          <p:nvPr/>
        </p:nvSpPr>
        <p:spPr>
          <a:xfrm>
            <a:off x="6172202" y="690113"/>
            <a:ext cx="5802763" cy="580276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785100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A8401-47DE-5B95-72E8-38C217DD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SQLite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6F95F8-8A89-E164-EC7B-AA65F993E5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SQLite — это механизм базы данных SQL с открытым исходным кодом.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 широко используется во многих приложениях в качестве ядра базы данных из-за его портативности, небольшого размера и отличной производительности.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CE2FA226-927B-7B8A-7D72-368F39F4FD7F}"/>
              </a:ext>
            </a:extLst>
          </p:cNvPr>
          <p:cNvSpPr/>
          <p:nvPr/>
        </p:nvSpPr>
        <p:spPr>
          <a:xfrm>
            <a:off x="8410755" y="3075315"/>
            <a:ext cx="3417561" cy="3417560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8FD8736E-CC5A-860F-2AAA-60B939F5AB07}"/>
              </a:ext>
            </a:extLst>
          </p:cNvPr>
          <p:cNvSpPr/>
          <p:nvPr/>
        </p:nvSpPr>
        <p:spPr>
          <a:xfrm>
            <a:off x="5923472" y="191217"/>
            <a:ext cx="3417561" cy="341756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73367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33088B-C709-A5CC-3DE2-53BDFDD0DA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— это высокоуровневый интерпретируемый язык программирования общего назначения, который используется для веб-разработки, обработки данных, написания сценариев и многого другого.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быстрый, простой в освоении и мощный, что делает его отличным выбором как для новичков, так и для экспертов.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2C739D41-F375-7E7E-11D8-AF2EAF1BFC13}"/>
              </a:ext>
            </a:extLst>
          </p:cNvPr>
          <p:cNvSpPr/>
          <p:nvPr/>
        </p:nvSpPr>
        <p:spPr>
          <a:xfrm>
            <a:off x="6172202" y="588004"/>
            <a:ext cx="5802762" cy="580276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535324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33088B-C709-A5CC-3DE2-53BDFDD0DA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Библиотеки — это наборы предварительно написанного кода, которые разработчики могут использовать для быстрого добавления функциональности в свои программы.</a:t>
            </a: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Это позволяет разработчику быстро добавлять функции библиотеки в свою программу без необходимости писать код с нуля.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2C739D41-F375-7E7E-11D8-AF2EAF1BFC13}"/>
              </a:ext>
            </a:extLst>
          </p:cNvPr>
          <p:cNvSpPr/>
          <p:nvPr/>
        </p:nvSpPr>
        <p:spPr>
          <a:xfrm>
            <a:off x="6172202" y="588004"/>
            <a:ext cx="5802762" cy="580276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432928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269</Words>
  <Application>Microsoft Office PowerPoint</Application>
  <PresentationFormat>Широкоэкранный</PresentationFormat>
  <Paragraphs>23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Чат бот в Телеграме</vt:lpstr>
      <vt:lpstr>Что такое Телеграм?</vt:lpstr>
      <vt:lpstr>Чат боты</vt:lpstr>
      <vt:lpstr>API</vt:lpstr>
      <vt:lpstr>VCS</vt:lpstr>
      <vt:lpstr>SQLite</vt:lpstr>
      <vt:lpstr>Python</vt:lpstr>
      <vt:lpstr>Библиотеки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Чат бот в Телеграме</dc:title>
  <dc:creator>Mr_GoldSky _</dc:creator>
  <cp:lastModifiedBy>Mr_GoldSky _</cp:lastModifiedBy>
  <cp:revision>1</cp:revision>
  <dcterms:created xsi:type="dcterms:W3CDTF">2023-03-05T18:28:39Z</dcterms:created>
  <dcterms:modified xsi:type="dcterms:W3CDTF">2023-03-05T19:23:46Z</dcterms:modified>
</cp:coreProperties>
</file>

<file path=docProps/thumbnail.jpeg>
</file>